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B095F2-0219-4EC3-864E-B78709E2FC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E9C711-99D5-4D99-9F06-3A0CF12A63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a hierarchical PRINTS diagnosis. The UniProtKB/TrEMBL entry Q9NSV5_HUMAN was annotated as putative uncharacterized protein DKFZp434D2030; the family- and domain-database cross-references suggested membership of the major intrinsic protein (MIP) superfamily, but provided no specific family affiliation. The FingerPRINTScan result (inset) diagnoses the sequence both as a member of the MIP superfamily and as an aquaporin 6 subtype.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0FA5F1-73FD-416C-9BB8-54A507BA32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Illustration of a hierarchical PRINTS diagnosis. The UniProtKB/TrEMBL entry Q9NSV5_HUMAN was annotated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719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Illustration of a hierarchical PRINTS diagnosis. The UniProtKB/TrEMBL entry Q9NSV5_HUMAN was annotated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2024-05-19T14:16:00Z</dcterms:modified>
</cp:coreProperties>
</file>