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0ABAAE-5A03-427F-BE94-FF1029EDAD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E6429-B99A-431E-ADED-9D4217C88A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Counts of unique drug–term associations for each library. Terms are colored by their term type groupings.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BC65D-AA8E-4714-976C-7D64DE80141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Drugmonizome signature search workflow. A set of drugs is submitted for enrichment analysis across all the Drugmonizome gene set libraries. The enrichment results are provided in tables that enable further exploration of the overlapping drugs.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BC65D-AA8E-4714-976C-7D64DE80141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UpSet plot detailing the overlap among drug hits across 12 independent published in  vitro drug screen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BC65D-AA8E-4714-976C-7D64DE80141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20 enriched GO Biological Processes terms for the 12 in  vitro SARS-CoV-2 drug screens. Enriched terms are ranked by the sum of the −log(P-value) of the term across all screens. The enriched terms are applied to the consensus downregulated (A) and upregulated (B) genes for each drug in each set based on the data provided from L1000FWD (29).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BC65D-AA8E-4714-976C-7D64DE80141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Drugmonizome-ML classifier for prioritizing drugs that may induce peripheral neuropathy. (A) Input feature space with Uniform Manifold Approximation and Projection (UMAP) dimensionality reduction. Each point represents one of 19 898 compounds with 3026 features per compound. Compounds with the known side effect of peripheral neuropathy are highlighted in yellow. (B) ROC and (C) PRC across cross-validation splits after hyperparameter optimization for each classifier to predict peripheral neuropathy. Each curve shows the mean ROC and standard deviation after 10-fold cross-validation for each classifier.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BC65D-AA8E-4714-976C-7D64DE80141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1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1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1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1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baab017, </a:t>
            </a:r>
            <a:r>
              <a:rPr lang="en-US" altLang="en-US" sz="1000">
                <a:solidFill>
                  <a:srgbClr val="333333"/>
                </a:solidFill>
                <a:hlinkClick r:id="rId3"/>
              </a:rPr>
              <a:t>https://doi.org/10.1093/database/baab017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Counts of unique drug–term associations for each library. Terms are colored by their term type groupings.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57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baab017, </a:t>
            </a:r>
            <a:r>
              <a:rPr lang="en-US" altLang="en-US" sz="1000">
                <a:solidFill>
                  <a:srgbClr val="333333"/>
                </a:solidFill>
                <a:hlinkClick r:id="rId3"/>
              </a:rPr>
              <a:t>https://doi.org/10.1093/database/baab017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Drugmonizome signature search workflow. A set of drugs is submitted for enrichment analysis across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999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baab017, </a:t>
            </a:r>
            <a:r>
              <a:rPr lang="en-US" altLang="en-US" sz="1000">
                <a:solidFill>
                  <a:srgbClr val="333333"/>
                </a:solidFill>
                <a:hlinkClick r:id="rId3"/>
              </a:rPr>
              <a:t>https://doi.org/10.1093/database/baab017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UpSet plot detailing the overlap among drug hits across 12 independent published in  vitro drug screen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820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baab017, </a:t>
            </a:r>
            <a:r>
              <a:rPr lang="en-US" altLang="en-US" sz="1000">
                <a:solidFill>
                  <a:srgbClr val="333333"/>
                </a:solidFill>
                <a:hlinkClick r:id="rId3"/>
              </a:rPr>
              <a:t>https://doi.org/10.1093/database/baab017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20 enriched GO Biological Processes terms for the 12 in  vitro SARS-CoV-2 drug screens. Enriched terms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542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baab017, </a:t>
            </a:r>
            <a:r>
              <a:rPr lang="en-US" altLang="en-US" sz="1000">
                <a:solidFill>
                  <a:srgbClr val="333333"/>
                </a:solidFill>
                <a:hlinkClick r:id="rId3"/>
              </a:rPr>
              <a:t>https://doi.org/10.1093/database/baab017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Drugmonizome-ML classifier for prioritizing drugs that may induce peripheral neuropathy. (A) Input feature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327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Counts of unique drug–term associations for each library. Terms are colored by their term type groupings.
</vt:lpstr>
      <vt:lpstr>Figure 2. The Drugmonizome signature search workflow. A set of drugs is submitted for enrichment analysis across all ...</vt:lpstr>
      <vt:lpstr>Figure 3. UpSet plot detailing the overlap among drug hits across 12 independent published in  vitro drug screen ...</vt:lpstr>
      <vt:lpstr>Figure 4. Top 20 enriched GO Biological Processes terms for the 12 in  vitro SARS-CoV-2 drug screens. Enriched terms ...</vt:lpstr>
      <vt:lpstr>Figure 5. Drugmonizome-ML classifier for prioritizing drugs that may induce peripheral neuropathy. (A) Input feature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2024-05-17T04:50:17Z</dcterms:modified>
</cp:coreProperties>
</file>