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FD7DBF-E339-4C91-BC12-8461F5FF02B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53E938-EEDD-45DD-BCD3-7B59BA8EFA5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Basic functions of 52 circRNA differentially expressed parental genes found in 32 TCGA studies. (A) Key gene ontology (biological process) terms (B) The molecular network constructed from the STRING web server includes gene–gene association pairs (light green lines) gathered by text mining, gene co-expression pairs (black lines), evolutionary homolog-inferred interactions (blue lines), and large-scale experimentally validated protein–protein interactions (pink 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1A4A9A-6E3C-4644-BB41-5A884BDBE02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4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baab045, </a:t>
            </a:r>
            <a:r>
              <a:rPr lang="en-US" altLang="en-US" sz="1000">
                <a:solidFill>
                  <a:srgbClr val="333333"/>
                </a:solidFill>
                <a:hlinkClick r:id="rId3"/>
              </a:rPr>
              <a:t>https://doi.org/10.1093/database/baab045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Basic functions of 52 circRNA differentially expressed parental genes found in 32 TCGA studies. (A) Key 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3405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Basic functions of 52 circRNA differentially expressed parental genes found in 32 TCGA studies. (A) Key gene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2024-05-19T13:58:11Z</dcterms:modified>
</cp:coreProperties>
</file>