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FECB1C-4016-4AB0-A465-F2205D9620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03D81C-D3E8-4AA5-A4A2-160C55AE37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Visualization of the BEL statement ‘ cat(p(HGNC:FAS)) increases p(HGNC:RB1,pmod(P)) ’ derived from the sentence ‘Fas stimulation of Jurkat cells is known to induce p38 kinase and we find a pronounced increase in Rb phosphorylation within 30 min of Fas stimulation’.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F7312B-C27F-4C87-B92B-CD8C8D6810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Visualization of the BEL statement ‘ cat(p(HGNC:FAS)) increases p(HGNC:RB1,pmod(P)) ’ derived from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16200" y="1371600"/>
            <a:ext cx="39072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Visualization of the BEL statement ‘ cat(p(HGNC:FAS)) increases p(HGNC:RB1,pmod(P)) ’ derived from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2024-05-18T21:15:06Z</dcterms:modified>
</cp:coreProperties>
</file>