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87DEB-599F-49D0-A57E-B592FCA46D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39EC6-23B4-462C-881B-4487FCA424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flow chart of SLOAD.
* indicates 2395 validated gene pairs without SL.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D936D-B910-4456-B76E-277D7F917C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main flow chart of SLOAD.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895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main flow chart of SLOAD.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2024-05-01T14:29:55Z</dcterms:modified>
</cp:coreProperties>
</file>