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D5122-0A7B-4424-AE8F-6A9BCD6739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3A75B7-2C34-44DD-86A6-7A7031B71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using AB5075-VUB entry depicting: (A) description of the genotype (KL, STOx/Pas and OCL), origin, source and year of isolation with a hyperlink for the complete chromosomal sequence and a reference publication; (B) quantification of the capsule; (C) macrocolony type; (D) TEM micrograph of the capsule; (E) virulence in G. mellonella infection model; (F) antibiotic resistance profile and (G) ARGs.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B0A6C-3302-47DE-805E-A77A7D9FF8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using AB5075-VUB entry depicting: (A) description of the genotype (KL, STOx/Pas and OCL), origin,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972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Example using AB5075-VUB entry depicting: (A) description of the genotype (KL, STOx/Pas and OCL), origin,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2024-05-03T13:36:15Z</dcterms:modified>
</cp:coreProperties>
</file>