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66C35-AE7C-444B-A259-025BF67CD2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820231-883B-44CF-9E79-620D732FCF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Genome annotation for the United States Swine Pathogen Database. Genome annotation begins with preprocessing, which requires nucleotide multiple sequence alignment files (MSA) representing genomic features as input (①). The products of preprocessing (②) are a nucleotide profile hidden Markov model (HMM) and a structured file containing regular expression patterns representative of diversity within sections of translated input MSAs. Following preprocessing, query nucleotide sequences in FASTA format (③) may be supplied to the annotation pipeline. If species identification is necessary (e.g. differentiating type 1 and 2 PRRSV), BLAST is performed (④) using preprocessing input files (①) as a reference. Once the query sequence species is known, relevant preprocessing files (②) are selected. Regular expressions are matched against three reading frames (⑤) of query sequence (③) to determine the location of genomic features. If more processing is necessary due to frame changes or uncertainty in the start or stop position, a profile HMM alignment is performed (⑥). These steps produce genome annotation and additional information with high confidence. The output produced by the pipeline is general feature format (GFF3) file, a standard nucleic acid or protein feature file format (⑦). The annotation pipeline is available at https://github.com/us-spd/.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B5069-3787-4C28-837C-35851A8BD7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baab078, </a:t>
            </a:r>
            <a:r>
              <a:rPr lang="en-US" altLang="en-US" sz="1000">
                <a:solidFill>
                  <a:srgbClr val="333333"/>
                </a:solidFill>
                <a:hlinkClick r:id="rId3"/>
              </a:rPr>
              <a:t>https://doi.org/10.1093/database/baab078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Genome annotation for the United States Swine Pathogen Database. Genome annotation begins with preprocessing,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649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Genome annotation for the United States Swine Pathogen Database. Genome annotation begins with preprocessing,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2024-05-19T15:15:47Z</dcterms:modified>
</cp:coreProperties>
</file>