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89DD4-15E6-49A6-AA2B-42BE763CF8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B5D70A-CD69-4E23-91F7-4C5DE390CF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INOH data model. Boxes represent class objects (nodes and edges) and their attribute(s), and arrows show inheritance relationships. Multiple values are allowed at underlined attributes. Asterisks indicate that the value for the attribute is filled from INOH ontology terms.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D2E714-5EDA-4360-9491-8813D83BA9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bar052, </a:t>
            </a:r>
            <a:r>
              <a:rPr lang="en-US" altLang="en-US" sz="1000">
                <a:solidFill>
                  <a:srgbClr val="333333"/>
                </a:solidFill>
                <a:hlinkClick r:id="rId3"/>
              </a:rPr>
              <a:t>https://doi.org/10.1093/database/bar052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INOH data model. Boxes represent class objects (nodes and edges) and their attribute(s), and arrows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047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INOH data model. Boxes represent class objects (nodes and edges) and their attribute(s), and arrows show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2024-05-06T17:22:23Z</dcterms:modified>
</cp:coreProperties>
</file>