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ECB6BF-EF9E-4CA8-B6A6-B2BECD60AF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2F9EAB-7A37-4FDC-8F1F-435AAD4409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architecture of the Bookshelf system. Command line interface is represented by CLI.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E3121F-3246-4E78-97EE-76AE8843FB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Overall architecture of the Bookshelf system. Command line interface is represented by CLI.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500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Overall architecture of the Bookshelf system. Command line interface is represented by CLI.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2024-05-17T02:28:06Z</dcterms:modified>
</cp:coreProperties>
</file>