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E260A-B077-4A47-ADFB-EDEBB2F188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6F5C4-C175-414B-B177-1B9E9D03FD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citations on a GtoPdb web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6B28B-502F-49FC-B619-15630C905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A screenshot of the citations on a GtoPdb web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437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A screenshot of the citations on a GtoPdb web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2024-05-19T09:21:03Z</dcterms:modified>
</cp:coreProperties>
</file>