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76B6C-60FC-417E-B95F-A26E230E91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9AA82-BE0F-417E-ACC5-038F84B7CD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F3D4D-70A5-4349-9C33-6EAB442380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2024-04-29T09:21:08Z</dcterms:modified>
</cp:coreProperties>
</file>