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65C473-0CC0-458D-A3A9-DA4907AC56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7A292-01A1-4BC7-BB14-8B2654B9D3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the development of the Phenol-Explorer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51B7B-4925-463D-AD16-891872F196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 of the development of the Phenol-Explorer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44900" y="1371600"/>
            <a:ext cx="18457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 of the development of the Phenol-Explorer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2024-05-02T08:57:14Z</dcterms:modified>
</cp:coreProperties>
</file>