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3C7C9C-6FC8-4299-A49B-9CDE4403C6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6E667A-3C34-4174-B936-98DF5B704E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interface of the browse module for CancerMHL. (A) The interface of the search modules; (B) search result page for MYD88 with detailed information; (C) module interface for analyzing results based on DNA methylation and histone modification data; (D) the interface of the tool modules.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EA60CB-DB6C-4AE0-A3F6-678FE7BD4C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interface of the browse module for CancerMHL. (A) The interface of the search modules; (B) search result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6897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interface of the browse module for CancerMHL. (A) The interface of the search modules; (B) search result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2024-05-20T08:30:36Z</dcterms:modified>
</cp:coreProperties>
</file>