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633B9E-6068-4D86-872C-9BE33EEDAA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E5D16-83B0-420D-920C-F7A7DBFFDE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IAAs in eight annotation dimensions among different abstract subcategories. This figure shows IAAs (mean ± SEM) for each dimension in different abstract subcategories. The IAAs of Round 1 are shown as white bars and the IAAs of Round 2 are black bars. The asterisk brackets added above the bars indicate statistically significant differences. Error bar represents the standard error of mean. The x-axis labels the eight annotation dimensions, and y-axis represents the IAA.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45F236-3ACB-4281-8EC0-1AF8529AD3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IAAs in eight annotation dimensions among different abstract subcategories. This figure shows IAAs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401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IAAs in eight annotation dimensions among different abstract subcategories. This figure shows IAAs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2024-04-29T11:59:13Z</dcterms:modified>
</cp:coreProperties>
</file>