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6EAFA6-C51B-4139-BD9E-77250AEB273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5523E3-91A6-49BB-B609-8451636B5F2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BioMart Portal architecture. The BioMart Portal can be deployed in either of two different types of server architectures. In the ‘master/slave’-like architecture (A) each ‘slave’ server only provides access to its own local data, while the ‘master’ server acts as a portal presenting a unified view over data residing on all the ‘slave’ servers. In the ‘peer-to-peer’-like architecture (B) each server not only provides data access to its own data source, but also data from all other servers. In this way, every server acts as a data portal providing access to all the data.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FC2107-A680-441C-ABA5-9CB7C54CB70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3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BioMart Portal architecture. The BioMart Portal can be deployed in either of two different types of server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21000" y="1371600"/>
            <a:ext cx="329800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BioMart Portal architecture. The BioMart Portal can be deployed in either of two different types of server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2024-05-05T20:28:20Z</dcterms:modified>
</cp:coreProperties>
</file>