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C0867A-4477-40D7-A76F-49642FC35E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65CD34-AF74-42FC-82F0-72BC2E077C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Visualization of a portion of the LMNA gene in UCSC genome browser (http://genome.ucsc.edu). (a) The vast majority of the causative mutations for HGPS cluster in this splicing junction. The star points out the ENST00000368299 transcript, the LMNA splicing form lacking 150 nucleotides, typical of HGPS. The arrow points out the BS predicted for hsa-miR-330-5p which binds specifically the aberrant splicing form involved in HGPS only. (b) miRNAs that do not recognize the aberrant splicing form involved in HGPS.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FDA9F9-80DC-467A-ACC8-0321FDE28D6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baad015, </a:t>
            </a:r>
            <a:r>
              <a:rPr lang="en-US" altLang="en-US" sz="1000">
                <a:solidFill>
                  <a:srgbClr val="333333"/>
                </a:solidFill>
                <a:hlinkClick r:id="rId3"/>
              </a:rPr>
              <a:t>https://doi.org/10.1093/database/baad015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Visualization of a portion of the LMNA gene in UCSC genome browser (http://genome.ucsc.edu). (a) The vast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5249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Visualization of a portion of the LMNA gene in UCSC genome browser (http://genome.ucsc.edu). (a) The vast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2024-05-19T10:55:57Z</dcterms:modified>
</cp:coreProperties>
</file>