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114F01-714B-49C6-9928-E227B83E51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D3224-72B4-46B8-8FA0-B7097C9745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 capture of Argo's web-based GUI.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D0D81-954D-4FF3-9893-70F8B32E44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editor in action: the user is about to add an annotation manually to automatically pre-annotated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D0D81-954D-4FF3-9893-70F8B32E442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workflows performing the same task, built in Argo by an NLP expert and a non-technical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D0D81-954D-4FF3-9893-70F8B32E442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s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 capture of Argo's web-based GUI.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90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Annotation editor in action: the user is about to add an annotation manually to automatically pre-annotated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893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Examples of workflows performing the same task, built in Argo by an NLP expert and a non-technical user.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98800" y="1371600"/>
            <a:ext cx="29497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Screen capture of Argo's web-based GUI.
</vt:lpstr>
      <vt:lpstr>Figure 2. Annotation editor in action: the user is about to add an annotation manually to automatically pre-annotated ...</vt:lpstr>
      <vt:lpstr>Figure 3. Examples of workflows performing the same task, built in Argo by an NLP expert and a non-technical user.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2024-05-19T13:10:41Z</dcterms:modified>
</cp:coreProperties>
</file>