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651775-636F-4532-84B0-B1CAB1F8B8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87605-15CD-4B85-B43B-1A61C1F055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percentage of peptides with various number of disulfide bonds in StraPep.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F32AF-ADE5-4777-8B92-A03A261C2C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percentage of peptides with various number of disulfide bonds in StraPep.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10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percentage of peptides with various number of disulfide bonds in StraPep.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2024-05-18T20:21:36Z</dcterms:modified>
</cp:coreProperties>
</file>