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AD3A2-1037-4608-9428-0C6F9EECB9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4A9D7-3299-4380-93D9-9C57890812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ND Genotypes materialized view implementation. Mview_ndg_variants (left) contains all variant locations providing support for multiple genome assemblies without duplicating the allele data stored in mview_ndg_calls (right). Both these materialized views pull data from several Chado tables (center, blue) to prevent table joins in user-triggered queries. There are numerous foreign keys in these materialized views to allow retrieval of infrequently required metadata.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F0558-9B1E-4558-8E9F-12D428B65E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ND Genotypes materialized view implementation. Mview_ndg_variants (left) contains all variant locations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78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ND Genotypes materialized view implementation. Mview_ndg_variants (left) contains all variant locations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2024-05-19T17:38:04Z</dcterms:modified>
</cp:coreProperties>
</file>