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551239-4205-4B69-9193-3F524D70B7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E1B9A-84D0-433B-82E3-9C1BEC152D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Search results page of MIK.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16857B-14CB-4D53-B12D-50437C5BA6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Search results page of MIK.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860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Search results page of MIK.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2024-05-19T12:57:41Z</dcterms:modified>
</cp:coreProperties>
</file>