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179F8-AFF2-4DC1-AB1A-80EC34760C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C8DA9-7A56-44C5-80EE-91BF600ABB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Architecture of the BELIEF text mining pipeline. ( Note : POS Tagging: Part of Speech Tagging. NLP: Natural Language Processing. TEES: Turku Event Extraction System, a state-of-the-art relation extraction system. GE: Genia Event Extraction for NFkB knowledgebase, a BioNLP Shared Task. PC: Pathway Curation, a BioNLP Shared Task.).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All rights reserved. For permissions, please e-mail: journals.permissions@oup.com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79687B-250C-45CB-8430-56B5486E3C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Architecture of the BELIEF text mining pipeline. ( Note : POS Tagging: Part of Speech Tagging. NLP: Natural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09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Architecture of the BELIEF text mining pipeline. ( Note : POS Tagging: Part of Speech Tagging. NLP: Natural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2024-05-18T21:14:58Z</dcterms:modified>
</cp:coreProperties>
</file>