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F5206B-0E09-4575-A3A1-DBA9E00280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157A5E-54A7-470E-AC3D-B0E381E8E4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Homeodomain Resource provides a simple search query interface, allowing the user to either query part or all of the Resource (top). Selecting ‘Entire Database’ from the pull-down menu returns a summary screen, indicating how many entries of each type were identified (bottom). Clicking on any of the hyperlinked numbers in the table takes the user directly to that set of results. In addition, overall navigation within the site has been improved with the addition of sidebar tools and links to complete datasets in each homeodomain category.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E8C1D0-5E17-4DCD-B936-5EFD7A2781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bap004, </a:t>
            </a:r>
            <a:r>
              <a:rPr lang="en-US" altLang="en-US" sz="1000">
                <a:solidFill>
                  <a:srgbClr val="333333"/>
                </a:solidFill>
                <a:hlinkClick r:id="rId3"/>
              </a:rPr>
              <a:t>https://doi.org/10.1093/database/bap004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Homeodomain Resource provides a simple search query interface, allowing the user to either query part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67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Homeodomain Resource provides a simple search query interface, allowing the user to either query part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2024-05-17T09:10:29Z</dcterms:modified>
</cp:coreProperties>
</file>