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92ED86-801D-4B36-B32E-0200B924AF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42327D-A0EE-45C3-B848-A77C09DC40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of AutoQii2 pipeline. (A) Third-party software requirement for AutoQii2. The users are required to install FastQC, cutadapt and QIIME 2 and activate QIIME 2 under conda environment. (B) Open-source code available in GitLab for paired-end (PE) and single-end (SE) analysis. The users are required to edit metadata.tsv and subdirectory ‘raw_data’ available inside the PE and SE folder. ‘16SAutoQii2.sh’ is an automated shell script program. (C) Analysis steps of autoqii2. (D) Results of AutoQii2 Pipeline.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ACD7B9-AB4E-4F70-AC28-D99979ABC2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Workflow of AutoQii2 pipeline. (A) Third-party software requirement for AutoQii2. The users are required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553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Workflow of AutoQii2 pipeline. (A) Third-party software requirement for AutoQii2. The users are required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2024-05-06T19:08:35Z</dcterms:modified>
</cp:coreProperties>
</file>