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93CFC9-7337-4338-AE4D-7B6FCB713F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B07A73-6F0D-4D4D-903E-3510536465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DSDBASE 2.0 database organization and features. Different features of the database have been shown here. (A) Database browser. The users can browse through the different modules of DSDBASE. The user can also perform keyword search by PDB ID, EC number or PDB title. The distribution of native and modelled disulphide bonds based on loop sizes is provided. (B) List of all entries. The user can also download peptide fragments of distinct loop sizes from various substructures from nr-db-90% (90% sequence identity). (C) Modelling peptide feature. (D) RANMOD feature.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596DE3-18F6-42C7-975C-564BECE815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DSDBASE 2.0 database organization and features. Different features of the database have been shown here.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188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DSDBASE 2.0 database organization and features. Different features of the database have been shown here.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2024-05-07T13:42:30Z</dcterms:modified>
</cp:coreProperties>
</file>