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3F675A-DA76-4B58-9607-609A7EEC1AB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1187E0-77F2-45E1-8077-9A0A9FD9B72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statistics of lncRNA–chromatin interactions. The table shows the basic statistics of lncRNA–chromatin interactions. The pie chart shows the distribution of interactions based on cell/tissue types, disease types, chromatin-associated factors and epigenetic modifications. For each chart, the top 10 groups of interactions are shown.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2018.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DDDE23-7768-4ECF-8D29-20D6B62C6BE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y03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2018, , 2018, bay039,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https://doi.org/10.1093/database/bay039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The statistics of lncRNA–chromatin interactions. The table shows the basic statistics of lncRNA–chromatin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225800" y="1371600"/>
            <a:ext cx="268319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The statistics of lncRNA–chromatin interactions. The table shows the basic statistics of lncRNA–chromatin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2024-05-18T11:19:09Z</dcterms:modified>
</cp:coreProperties>
</file>