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79C49-414F-461F-AC8A-96030D4A23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993D9-9458-485A-9C71-3F1FF92D5A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Reference files are uploaded from the Settings menu.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4426A-6659-49DE-A0C9-4EA71CB0A4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Reference files are uploaded from the Settings menu.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97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Reference files are uploaded from the Settings menu.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2024-05-19T05:33:58Z</dcterms:modified>
</cp:coreProperties>
</file>