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C7BB94-D173-4B67-A36A-F951EA5BB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F7E769-96AB-4E1D-A2FE-6F6A4CC4FC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Data contents in dbDEPC 3.0. (A) The distribution of DEPs in each cancer in version 2.0 and 3.0. (B) Number of experiments in each cancer. (C) Number of DEPs, MS experiments and related literatures in three version of dbDEPC.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E3FFB2-F3FC-4261-B74E-E2524ABC15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bay015, </a:t>
            </a:r>
            <a:r>
              <a:rPr lang="en-US" altLang="en-US" sz="1000">
                <a:solidFill>
                  <a:srgbClr val="333333"/>
                </a:solidFill>
                <a:hlinkClick r:id="rId3"/>
              </a:rPr>
              <a:t>https://doi.org/10.1093/database/bay015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Data contents in dbDEPC 3.0. (A) The distribution of DEPs in each cancer in version 2.0 and 3.0. (B) Number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27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Data contents in dbDEPC 3.0. (A) The distribution of DEPs in each cancer in version 2.0 and 3.0. (B) Number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2024-05-20T17:16:48Z</dcterms:modified>
</cp:coreProperties>
</file>