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11DDE5-B95B-4ECF-B363-4FC35F1071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E31D54-9DD3-4A65-9F82-988EEBA5A7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the number of documents dealing with ‘QA’ in MEDLINE, compared with ‘Big Data’.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FB2B36-206C-4FA8-826D-C1821C41AB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Evolution of the number of documents dealing with ‘QA’ in MEDLINE, compared with ‘Big Data’.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639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Evolution of the number of documents dealing with ‘QA’ in MEDLINE, compared with ‘Big Data’.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2024-05-17T03:44:17Z</dcterms:modified>
</cp:coreProperties>
</file>