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72F45-17C5-46A1-8CA6-FD74C3BE70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2E5D3-6138-41D3-8A86-8E29FAC389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Stereochemistry of the predicted mutation site (S110C-N154C) for disulphide bridge modelling in the case of xylanase (PDB ID: 1XYP).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DA5A8-BCD2-4FD3-8527-15EEDDF63E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Stereochemistry of the predicted mutation site (S110C-N154C) for disulphide bridge modelling in the case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Stereochemistry of the predicted mutation site (S110C-N154C) for disulphide bridge modelling in the case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2024-07-27T02:55:01Z</dcterms:modified>
</cp:coreProperties>
</file>