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5E67C1-BCF4-4591-BB87-D6E3B6FBE9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266BE1-B504-4199-91D5-AC722F6616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influence of interaction type and machine reading errors on the number of selected interactions. (a) Overall distribution of interaction types for the three different queries, disease and biological process query, biological process and protein query and multiple protein query. (b) The comparison between FLUTE and manual selection; human judge decides whether interaction is correct given literature evidence, and FLUTE selects the interactions that are supported by databases. (c) The distribution of errors types in machine extraction of PPIs, PBPIs and PCIs for the three different queries.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303AE9-37C1-4C72-A7FF-DC04B89C8F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baaa056, </a:t>
            </a:r>
            <a:r>
              <a:rPr lang="en-US" altLang="en-US" sz="1000">
                <a:solidFill>
                  <a:srgbClr val="333333"/>
                </a:solidFill>
                <a:hlinkClick r:id="rId3"/>
              </a:rPr>
              <a:t>https://doi.org/10.1093/database/baaa056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influence of interaction type and machine reading errors on the number of selected interactions.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630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The influence of interaction type and machine reading errors on the number of selected interactions.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2024-05-19T18:51:48Z</dcterms:modified>
</cp:coreProperties>
</file>