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290E9-65B2-40F5-9988-56D923CCD5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600E2-7C2F-4E46-AF3C-3F64AC8867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Genome browser view of LOC112033310 structural annotation. RNA-seq data from three different tissues were selected to showcase exon coverage.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34DEB6-09AC-4D9F-AFDD-0F86B035EB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Genome browser view of LOC112033310 structural annotation. RNA-seq data from three different tissues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763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Genome browser view of LOC112033310 structural annotation. RNA-seq data from three different tissues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2024-05-19T20:47:49Z</dcterms:modified>
</cp:coreProperties>
</file>