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25B807-F753-447F-8C8C-6054D60145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5306D9-2E9D-42DF-9F45-50CB155843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of real-time validation of source metadata during the web submission process prompting for immediate feedback and correction.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BB50FD-E0E1-4BBC-B550-E1670C10CF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of real-time validation of source metadata during the web submission process prompting for immediate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67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 of real-time validation of source metadata during the web submission process prompting for immediate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2024-05-18T12:31:47Z</dcterms:modified>
</cp:coreProperties>
</file>