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2376E0-B23C-47EE-9871-8BB3DCE766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28EA9-A40F-445B-A384-A572690711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 workflow: Phase I is preprocessing and assembly; Phase II, sequence annotation and characterization and Phase III, storage of biological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9E7F54-3ED5-41C4-A7CA-DD2F05CE3C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 workflow: Phase I is preprocessing and assembly; Phase II, sequence annotation and characterization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086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EST workflow: Phase I is preprocessing and assembly; Phase II, sequence annotation and characterization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2024-05-01T23:02:42Z</dcterms:modified>
</cp:coreProperties>
</file>