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BBEC2F-F84D-4ED3-8197-42C6ED35BC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8FC1EA-C91B-40DF-B124-E1548504E8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comprehensive neoantigen database and discovery platform. An overview of the Neodb includes four modules: (i) the Tools module, which integrates the commonly used tools in the neoantigen prediction process; (ii) the Driver-Neo module, which includes the list of candidate neoantigens for common driver mutations predicted by combining multiple features; (iii) the Val-Neo module, which contains manually collected experimentally validated neoantigen peptide data; (iv) the Immuno-GNN model, which is a novel immunogenicity prediction tool.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AD94BC-4485-43DC-866F-676F388A9E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 comprehensive neoantigen database and discovery platform. An overview of the Neodb includes four modules: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28900" y="1371600"/>
            <a:ext cx="388301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 comprehensive neoantigen database and discovery platform. An overview of the Neodb includes four modules: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2024-05-14T09:15:37Z</dcterms:modified>
</cp:coreProperties>
</file>