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F4411-AEC1-470D-8134-4362F41B31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EC19D-DC97-49C6-8154-990DE5FB09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Searching WellExplorer for hydraulic fracturing wells using ingredients that target estrogen pathways. Note that ‘estrogen’ is selected in the ‘genes and pathways affected’ option. Clicking on ‘locate wells’ will retrieve all wells using ingredients that target estrogen pathways ranked from the closest in distance (in miles).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189ED-2CE5-4B6D-96B7-FAE9C80F4A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Searching WellExplorer for hydraulic fracturing wells using ingredients that target estrogen pathways. 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79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Searching WellExplorer for hydraulic fracturing wells using ingredients that target estrogen pathways. 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2024-05-19T13:43:31Z</dcterms:modified>
</cp:coreProperties>
</file>