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81C93-3A1D-488A-A2FF-B2F4935DA2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24436-FAEC-4CE3-B432-398C359ED3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comparison between the use or absence of a CRF mask. The measurements were taken during the five initial training epochs of the exactly same model and training configuration. The only variable that changed was the CRF mask.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204C2-2613-4071-8504-5798E2DCA3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Performance comparison between the use or absence of a CRF mask. The measurements were taken during the five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644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Performance comparison between the use or absence of a CRF mask. The measurements were taken during the five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2024-05-05T09:03:18Z</dcterms:modified>
</cp:coreProperties>
</file>