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CDEA51-B24C-4E84-AD70-AAA9556C7C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766FC-E934-4147-98C0-8F6CE81680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BioCreative V BioC track. The track consists of named entity recognition (NER), protein–protein interaction (PPI), genetic interaction (GI) and visual tool tasks. The NER tasks include gene/protein NER, species/organism NER and gene/protein normalization. The PPI/GI tasks include finding passages with PPI/GI information (PPI/GI Passages), passages with PPI experimental methods (PPI Evidence Passages) and passages with GI types (GI Evidence Passages).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F7F1F-898E-4488-876F-524DF8ACA8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BioC Format for BioCreative V BioC track. (A) BioC format to share annotations for named entity recognition tasks: gene/protein and organism mentions and normalization. OrganismID and GeneID are NCBI Taxonomy ID and Entrez Gene ID, respectively. (B) BioC format to share annotations for the molecular interaction tasks: protein–protein interaction mention and evidence (PPImention, PPIevidence) and genetic interaction mention and evidence (GImention, GIevidence).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F7F1F-898E-4488-876F-524DF8ACA84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Annotation Interface for full-text PMC articles. This is a screenshot of our annotation interface that curators used to create a gold-standard annotation set. For annotations, a curator selects relevant text and chooses an annotation type button on the screen. Gene ID and Tax ID options are for assigning IDs to gene and organism names.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F7F1F-898E-4488-876F-524DF8ACA84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Score assigning process for each submission from PPI/GI tasks.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F7F1F-898E-4488-876F-524DF8ACA84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Curators’ ratings for prediction performance for each task. Tasks 1, 2 and 3 are gene/protein named entity recognition (NER), species/organism NER and gene/protein name normalization, respectively. Tasks 4, 6 and 7 are passages with protein–protein interactions (PPIs), PPI experimental methods and genetic interaction types, respectively. Tasks 1 and 3 received positive responses overall, however ratings were mixed for other tasks depending on curators’ preferences. Curator 4 did not assign a score for Task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F7F1F-898E-4488-876F-524DF8ACA84C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w1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w1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w1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w1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Overview of BioCreative V BioC track. The track consists of named entity recognition (NER), protein–protein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086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BioC Format for BioCreative V BioC track. (A) BioC format to share annotations for named entity recognition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345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Annotation Interface for full-text PMC articles. This is a screenshot of our annotation interface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205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Score assigning process for each submission from PPI/GI tasks.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578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Curators’ ratings for prediction performance for each task. Tasks 1, 2 and 3 are gene/protein named entity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237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Overview of BioCreative V BioC track. The track consists of named entity recognition (NER), protein–protein ...</vt:lpstr>
      <vt:lpstr>Figure 2. BioC Format for BioCreative V BioC track. (A) BioC format to share annotations for named entity recognition ...</vt:lpstr>
      <vt:lpstr>Figure 3. Annotation Interface for full-text PMC articles. This is a screenshot of our annotation interface that ...</vt:lpstr>
      <vt:lpstr>Figure 4. Score assigning process for each submission from PPI/GI tasks.
</vt:lpstr>
      <vt:lpstr>Figure 5. Curators’ ratings for prediction performance for each task. Tasks 1, 2 and 3 are gene/protein named entity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2024-05-16T18:14:49Z</dcterms:modified>
</cp:coreProperties>
</file>