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146A9-E995-45CE-AD57-96AD3B6890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9C875-5A19-4BBE-8D2A-435AD01F30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BioMart system components.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0055BB-F601-417F-BEEF-17D533E176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BioMart system components.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391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BioMart system components.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2024-05-05T20:21:08Z</dcterms:modified>
</cp:coreProperties>
</file>