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8A279-18A2-435D-8B5A-DBEEDF30C2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17EBC-6D31-4188-BAAA-450E955F1A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example of IGVBrowser. Distribution of markers in 2.41 Mb region in human chromosome 1 from IGVC data is displayed along with annotation data from different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562C2-16F8-4E19-B156-F5EC7BA6BE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representative example of IGVBrowser. Distribution of markers in 2.41 Mb region in human chromosome 1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representative example of IGVBrowser. Distribution of markers in 2.41 Mb region in human chromosome 1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2024-07-27T07:34:01Z</dcterms:modified>
</cp:coreProperties>
</file>