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D80B3-B050-497D-943F-EA89CFE1C4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CF309-9E7C-41C0-A6E2-7B7B82102C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Heterogenous graph with clinical data. Patients (blue nodes) are connected with diagnoses (red nodes) with a red edge and drugs (yellow nodes) with a yellow edge. Interactions between different drugs are represented as a purple edge. Patients 1 and 2 were diagnosed with hypertension. Therefore, beta-blockers were administered as treatment. Patient 3 was diagnosed with hyperglycemia and cured with insulin. However, patient 4 was diagnosed with hypertension and hyperglycemia (199). The administration of beta-blockers and insulin would lead to negative side effects because of an increased risk for hypoglycemia. Therefore, angiotensin-converting enzyme (ACE) inhibitors might be administered as treatment (200).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9989E-1EB5-49C6-A97C-9F92206AA1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Heterogenous graph with clinical data. Patients (blue nodes) are connected with diagnoses (red nodes)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287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Heterogenous graph with clinical data. Patients (blue nodes) are connected with diagnoses (red nodes)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2024-05-20T10:01:20Z</dcterms:modified>
</cp:coreProperties>
</file>