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74313D-8DE0-4257-9040-FE69EBA577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DB4DAD-80B0-4215-BD58-B15C1F2C82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real-time validation of source metadata during the web submission process prompting for immediate feedback and correction.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F0A9F7-7DFE-4DDC-89FC-62E1F81829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baac006, </a:t>
            </a:r>
            <a:r>
              <a:rPr lang="en-US" altLang="en-US" sz="1000">
                <a:solidFill>
                  <a:srgbClr val="333333"/>
                </a:solidFill>
                <a:hlinkClick r:id="rId3"/>
              </a:rPr>
              <a:t>https://doi.org/10.1093/database/baac006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real-time validation of source metadata during the web submission process prompting for immediate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67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of real-time validation of source metadata during the web submission process prompting for immediate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2024-04-29T11:49:22Z</dcterms:modified>
</cp:coreProperties>
</file>