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E02669-D232-4B0D-A869-6639D462C5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5911CE-B818-409E-8A3F-200967131E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MELK in complex with the inhibitor 3-[2-(phenylcarbamoyl)-5-(1H-pyrazol-4-yl)phenoxy]propan-1-aminium developed by a FBDD approach. The red ellipses indicate the two subpockets of the active site in which inhibitors bind [PDB code: 4D2T (34)].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53E617-5CDD-42F8-A7FF-CD8D4C2546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Schematic representation of the MELK in complex with the inhibitor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38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Schematic representation of the MELK in complex with the inhibitor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2024-05-19T05:03:15Z</dcterms:modified>
</cp:coreProperties>
</file>