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24B49-A8BC-4187-86FC-F2C4A75A29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BB4B4D-E5E3-4449-9FCF-0FF4219DC0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of choice of threshold N = number of sentences containing a given protein pair on performance of heuristic co-occurrence approach on the test data set, for (a) automated protein/gene named entity recognition and (b) oracle protein named entity recognition scenarios.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B97DA-A823-4426-95B3-6A9D73E2D5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Impact of choice of threshold N = number of sentences containing a given protein pair on performance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634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Impact of choice of threshold N = number of sentences containing a given protein pair on performance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2024-05-16T00:34:38Z</dcterms:modified>
</cp:coreProperties>
</file>