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6B1466-86A4-4487-9A9E-65A59D3D76B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C127B1-386F-4333-A0E6-EDBF168BAAE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Select the appropriate canned query, in this case ‘Find all modified proteins in a pathway’.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573054-C95A-43C2-84A7-18B04EE08C1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Canned query data input page. The user selects the pathway and species names from the respective drop down lists and then presses the ‘Run query’ button.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573054-C95A-43C2-84A7-18B04EE08C1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Results of finding all modified proteins in a pathway. The user is then able to inspect the retrieved proteins for the kinds of modification present on each protein (PSI-MOD), the modified residue in the protein, the cell compartment of the modified protein and the position of the modified residue on the protein if known (Modified Residue coordinate).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573054-C95A-43C2-84A7-18B04EE08C1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Results of comparing modification locations between Reactome and PRIDE. The modified protein's UniProt ID, its name, cellular compartment, the modified residue and its residue coordinate from Reactome are reported. PRIDE also reports corresponding details of the protein present in their database i.e. location of modification on protein, PSI-MOD name, ID and the UniProt Accession.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573054-C95A-43C2-84A7-18B04EE08C1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Results of matching modified proteins in Reactome with the MS details available in PRIDE. The peptide sequence and the option to view the spectrum (Supplementary Figure S8) are returned in addition to the columns returned in Figure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573054-C95A-43C2-84A7-18B04EE08C1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Results of checking if the modified protein has known cancer mutations. The modified protein's UniProt ID, the COSMIC Sample ID and name, the gene name, the nucleotide and residue changes caused by the mutation, the zygosity, primary histology, tumor source and the reference paper for the study are returned. By further choosing more attributes finer details can be retrieved. The query spans the ‘Protein’ and ‘COSMIC’ data 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573054-C95A-43C2-84A7-18B04EE08C1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COSMIC Gene View histogram from clicking the ‘AA mutation start or AA mutation stop’ position. The amino acid serine at position 45 is mutated to a phenylalanine.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573054-C95A-43C2-84A7-18B04EE08C1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4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4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4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4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4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4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4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bar047, </a:t>
            </a:r>
            <a:r>
              <a:rPr lang="en-US" altLang="en-US" sz="1000">
                <a:solidFill>
                  <a:srgbClr val="333333"/>
                </a:solidFill>
                <a:hlinkClick r:id="rId3"/>
              </a:rPr>
              <a:t>https://doi.org/10.1093/database/bar047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Select the appropriate canned query, in this case ‘Find all modified proteins in a pathway’.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446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bar047, </a:t>
            </a:r>
            <a:r>
              <a:rPr lang="en-US" altLang="en-US" sz="1000">
                <a:solidFill>
                  <a:srgbClr val="333333"/>
                </a:solidFill>
                <a:hlinkClick r:id="rId3"/>
              </a:rPr>
              <a:t>https://doi.org/10.1093/database/bar047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Canned query data input page. The user selects the pathway and species names from the respective drop down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7677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bar047, </a:t>
            </a:r>
            <a:r>
              <a:rPr lang="en-US" altLang="en-US" sz="1000">
                <a:solidFill>
                  <a:srgbClr val="333333"/>
                </a:solidFill>
                <a:hlinkClick r:id="rId3"/>
              </a:rPr>
              <a:t>https://doi.org/10.1093/database/bar047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of finding all modified proteins in a pathway. The user is then able to inspect the retrieved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5504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bar047, </a:t>
            </a:r>
            <a:r>
              <a:rPr lang="en-US" altLang="en-US" sz="1000">
                <a:solidFill>
                  <a:srgbClr val="333333"/>
                </a:solidFill>
                <a:hlinkClick r:id="rId3"/>
              </a:rPr>
              <a:t>https://doi.org/10.1093/database/bar047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Results of comparing modification locations between Reactome and PRIDE. The modified protein's UniProt 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9501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bar047, </a:t>
            </a:r>
            <a:r>
              <a:rPr lang="en-US" altLang="en-US" sz="1000">
                <a:solidFill>
                  <a:srgbClr val="333333"/>
                </a:solidFill>
                <a:hlinkClick r:id="rId3"/>
              </a:rPr>
              <a:t>https://doi.org/10.1093/database/bar047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Results of matching modified proteins in Reactome with the MS details available in PRIDE. The peptide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9286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bar047, </a:t>
            </a:r>
            <a:r>
              <a:rPr lang="en-US" altLang="en-US" sz="1000">
                <a:solidFill>
                  <a:srgbClr val="333333"/>
                </a:solidFill>
                <a:hlinkClick r:id="rId3"/>
              </a:rPr>
              <a:t>https://doi.org/10.1093/database/bar047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Results of checking if the modified protein has known cancer mutations. The modified protein's UniProt 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0579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bar047, </a:t>
            </a:r>
            <a:r>
              <a:rPr lang="en-US" altLang="en-US" sz="1000">
                <a:solidFill>
                  <a:srgbClr val="333333"/>
                </a:solidFill>
                <a:hlinkClick r:id="rId3"/>
              </a:rPr>
              <a:t>https://doi.org/10.1093/database/bar047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COSMIC Gene View histogram from clicking the ‘AA mutation start or AA mutation stop’ position. The amino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2138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Select the appropriate canned query, in this case ‘Find all modified proteins in a pathway’.
</vt:lpstr>
      <vt:lpstr>Figure 2. Canned query data input page. The user selects the pathway and species names from the respective drop down ...</vt:lpstr>
      <vt:lpstr>Figure 3. Results of finding all modified proteins in a pathway. The user is then able to inspect the retrieved ...</vt:lpstr>
      <vt:lpstr>Figure 4. Results of comparing modification locations between Reactome and PRIDE. The modified protein's UniProt ID, ...</vt:lpstr>
      <vt:lpstr>Figure 5. Results of matching modified proteins in Reactome with the MS details available in PRIDE. The peptide ...</vt:lpstr>
      <vt:lpstr>Figure 6. Results of checking if the modified protein has known cancer mutations. The modified protein's UniProt ID, ...</vt:lpstr>
      <vt:lpstr>Figure 7. A COSMIC Gene View histogram from clicking the ‘AA mutation start or AA mutation stop’ position. The amino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2024-04-28T16:41:47Z</dcterms:modified>
</cp:coreProperties>
</file>