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5DE6D-C10D-430A-857D-4B1C403C7D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F850A-A273-4EFC-95D6-FA87CDCF34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candidate causal genes identified in this study. By integrating prediction results from different methods, 29 high-confidence causal genes were identified. OSBPL2, STK4 and PACS1 had the highest scores and thus represent the most promising causal genes for BIP.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50F08-9CB4-4A6E-A6BA-AF330B98CF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Top candidate causal genes identified in this study. By integrating prediction results from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Top candidate causal genes identified in this study. By integrating prediction results from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2024-05-13T13:24:46Z</dcterms:modified>
</cp:coreProperties>
</file>