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38032-0391-48CA-BD01-0B07DD45A3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B4D1DB-99A7-47B5-930F-1F714C77A0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publications on seri-related databases from the year 2003 to 2015* where (*) represents 2015-continued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61F068-DB2A-4AA1-9FC5-C2B76F4836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Timeline of the existing seri-databases from the year 2003 to 2015# generated using respective publication in the literature and database creation year from websites, where (#) represents 2015-continued year; (*) indicates database first published in 1999 and its updated versions considered from period 2003–2015; (**) indicates the same database with updated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61F068-DB2A-4AA1-9FC5-C2B76F48366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Seri-databases classified into four categories- Silkworm Databases-20 No.s, Host Plant Databases-23 No.s, Pest and Pathogen Databases- 01 No., Combined Databases-17 No.s.(Abbreviations- SilkDB: Silkworm Knowledgebase, EST DB: Expressed Sequence Tag Database, BmMDB: Bombyx mori Microarray Database, SilkTransDB: Silkworm Transcriptome Database, SilkSatDb: Silkworm Microsatellite Database, DBMP: Database of Bombyx mutant photographs, BmTEdb: Transposable elements database for B. mori, SilkProt: Annotated protein database of silkworm, SilkPPI: Silkworm Protein–Protein Interaction database, SilkTF: Silkworm Transcription Factor Database, SGRDB: Silkworm Gene Resources database, iPathDB: Insect Pathway Database, MorusDB: Morus Genome Database, MulSatDB: Mulberry Microsatellite Database, CastorDB: A comprehensive knowledgebase database for R. communis, Papaya-DB: Papaya Genomic Resources Online, CPR-DB: Papaya Repeat Database, CGDB: Cassava Genome Database, CCDB: Chinese Cassava Genome Database, HOSTS: a Database of the World's Lepidopteran Host plants, PlantGDB: Resources for Comparative Plant Genomics, ChromDB: The Chromatin Database, PlantTFDB: Plant Transcription Factor Database, SilkPathDB: Silkworm Pathogen Database, BOLD: Barcode of Life Data System, DBIF: Database of Insects and their Food Plants, DBMW: Database of Butterflies and Moth of the World, CNIDB: Common Names of Insects Databases, BAMONA: Butterflies and moths of North America, EOL: Encyclopedia of Life, ITIS: Integrated taxonomic information system, SRDB: Spatio-temporal database of Silk Road, SFSDB: Silk Fabric Specification Database, miRNEST: An integrative microRNA resource, miRBase: The microRNA database, MEROPS: the peptidase database).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61F068-DB2A-4AA1-9FC5-C2B76F48366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distribution of various features across seri-databases.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61F068-DB2A-4AA1-9FC5-C2B76F48366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Number of publications on seri-related databases from the year 2003 to 2015* where (*)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16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Timeline of the existing seri-databases from the year 2003 to 2015# generated using respective publication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840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Schematic representation of Seri-databases classified into four categories- Silkworm Databases-20 No.s, Host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537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Percentage distribution of various features across seri-databases.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140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Number of publications on seri-related databases from the year 2003 to 2015* where (*) represents ...</vt:lpstr>
      <vt:lpstr>Figure 2. Timeline of the existing seri-databases from the year 2003 to 2015# generated using respective publication in ...</vt:lpstr>
      <vt:lpstr>Figure 3. Schematic representation of Seri-databases classified into four categories- Silkworm Databases-20 No.s, Host ...</vt:lpstr>
      <vt:lpstr>Figure 4. Percentage distribution of various features across seri-databases.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2024-05-20T08:10:39Z</dcterms:modified>
</cp:coreProperties>
</file>