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CE7197-4F29-41F5-B772-AE93E182F1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C70619-665B-4CA8-A0FA-F408CDAF5D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MaizeGDB’s new tutorial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7821C0-AF56-4803-B812-A15F22B339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MaizeGDB’s new tutorial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76500" y="1371600"/>
            <a:ext cx="418765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MaizeGDB’s new tutorial 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2024-05-18T04:34:28Z</dcterms:modified>
</cp:coreProperties>
</file>