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4B050-54BA-48E1-B932-10D57C357D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D4F17-4FA4-42D6-B53E-06CBA364E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BioDBCore discussion page on the ISB web site (http://biocurator.org/biodbcore.shtml).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B32FA-64FF-4B03-9EC8-37BB052D4D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the BioDBCore discussion page on the ISB web site (http://biocurator.org/biodbcore.shtml).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49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screenshot of the BioDBCore discussion page on the ISB web site (http://biocurator.org/biodbcore.shtml).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2024-05-02T07:18:50Z</dcterms:modified>
</cp:coreProperties>
</file>