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8AA8CF-3F0C-4CD6-8135-D72696DB37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3D266F-4AE8-4DEB-A8C5-CF590F55C2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tokenization.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73368D-8AAF-461A-BA27-6C95791C7D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 example of tokenization.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547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An example of tokenization.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2024-05-09T16:33:50Z</dcterms:modified>
</cp:coreProperties>
</file>