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F81D8-812A-4E64-A187-CA1D5FD274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0A0C6F-B745-45D5-8701-618DC4C3BF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Assessment of the capabilities of seven interactomes to group functionally associated genes together. The precision-recall curves of gene function prediction using different interactomes are illustrated. Precision measures the proportion of correct annotations identified by an interactome, while recall measures the proportion of new annotations that are identified by an interactome.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201E60-251A-437B-93B2-3B938689DE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baab009, </a:t>
            </a:r>
            <a:r>
              <a:rPr lang="en-US" altLang="en-US" sz="1000">
                <a:solidFill>
                  <a:srgbClr val="333333"/>
                </a:solidFill>
                <a:hlinkClick r:id="rId3"/>
              </a:rPr>
              <a:t>https://doi.org/10.1093/database/baab009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Assessment of the capabilities of seven interactomes to group functionally associated genes together.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84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Assessment of the capabilities of seven interactomes to group functionally associated genes together.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2024-05-19T13:44:06Z</dcterms:modified>
</cp:coreProperties>
</file>